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8B25"/>
    <a:srgbClr val="FD8C25"/>
    <a:srgbClr val="0B24FB"/>
    <a:srgbClr val="F4E8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447"/>
    <p:restoredTop sz="94630"/>
  </p:normalViewPr>
  <p:slideViewPr>
    <p:cSldViewPr snapToGrid="0" snapToObjects="1">
      <p:cViewPr>
        <p:scale>
          <a:sx n="246" d="100"/>
          <a:sy n="246" d="100"/>
        </p:scale>
        <p:origin x="-4352" y="-1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00ADE2-250D-F446-9DBC-6551AB9BFE8B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9A1E4A-9683-D345-937E-80A988EB15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9426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7450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452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9A1E4A-9683-D345-937E-80A988EB159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479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DE3E-51B1-DD4B-8C92-7C30D5F9C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1B1A5C-71DA-224C-93C0-F22BF46B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392BEE-32FA-C14E-BDFE-EE7BFEA36D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9485A7-B503-A44D-8E4C-08E7207326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BA5-4B49-5047-BBE7-DE94A2F49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634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7BF600-0E83-2644-B47C-05A708C80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CD8CE26-B448-014F-975A-9E678CA0B8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B84DFB-FA0D-AE40-B01C-140166909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3ADB7-F1F3-A042-BE5D-8C1FFE51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385BD4-0B4F-2E4F-8C0B-8F75341260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0846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0DDC57E-773D-D143-AC99-E3698ACC56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8F15E89-0F12-7F4A-B5C8-1D3D72F9E6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562AEC-55C1-6A4A-A69C-6108C0110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0F1C56-A623-354D-94C2-12464B2CB4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D3D43B-674C-BC47-9919-34130426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5808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42AABE-7ACE-E647-BEE1-2F4F949AC1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F927D2-53F4-AD44-B1BC-8C1A08557D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683457-62F5-4D4B-AFF3-7D55DDAAF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68C7-993C-074D-B9AA-67BACB031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4C60E1-5CED-5843-A995-0701F4406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1257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0F557-455D-444B-9119-6C3313208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31F67F-7F32-5743-AF96-455364AB40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87184-6807-ED47-A182-85F8AB88B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34D37D-A053-F14C-BBB8-26C26076D2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32B7B-B2D9-0E4C-BCC1-499FE51F3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4157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4D0B6-7938-954E-870C-EC2E65BCA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EE984-8D9F-8F47-96FA-FC9A108C1D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E9005-920A-4F43-BB61-121F8C2B0B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3AB3B-0C8C-1A4D-8D72-08E246ADCA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6D2ABB-E88D-DB4E-A5F4-F9B198CBA7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AAF532-C6AF-8244-BCE6-DA8F511778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666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03918-DBF5-B94B-8CBD-34AF7F304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A6501B-348D-8646-9C8B-C538200B3F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BFD5E35-870A-9F47-ACF0-871DBE23F5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9D5264-4D60-D440-A12A-1232D749D6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5BA206-778A-C14E-B156-7010FFBDF6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17C26-D533-2B41-80C6-131E3BDEA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DD0115A-A1A6-374F-BE62-90A296CA06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43CFDD-4AE5-9347-AEA6-3D83B68FC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84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7DFF4-16B9-4E4B-9350-05FE94FC4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4E15F2C-4196-4D48-B0E0-0AC7EB4F4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452FA-7D4F-264E-B67D-D54689381D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D8B06D-1691-8D4D-AE69-D9DE400D3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455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253EFC2-D863-1845-A7B1-A1A32EF3A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6A99E47-D0AD-F44E-BA64-70013063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C6AF7D-47BD-2C4D-A6BD-B2FF45D19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430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4770C-3924-E249-A47C-EFE111903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C57F6B-02C0-9644-ADE8-462156E92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F3413C-1942-1440-9748-BF61367E2E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4AEAFF-5897-7D46-8A3B-570F7FBEB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82CD77A-E3C5-EF47-808E-7410B577F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3AB559-021A-2F49-A745-D2AF1A16C2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072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10996-22A8-5F4E-8AC7-AB4BA454EC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EE8A38D-075F-4747-8CC1-CF8FF789A47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39814-6FF3-3542-9B26-690280C3BC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EAF637-A104-F648-BD27-D270370924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7D39C4-55FD-4546-82FD-4E4F82694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417F40-DA88-1A4A-A127-90F64F7E5F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1142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9ACB7B-38C9-B34D-BB7D-1501B532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AD4AF8-FF18-AE42-8DE6-6CF308C3D3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4D470C-2FAB-F741-9FF0-2A81372FE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1F7291-44F4-4D44-AB5B-5534DB5BE792}" type="datetimeFigureOut">
              <a:rPr lang="en-US" smtClean="0"/>
              <a:t>3/17/21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97BC7E-CF26-8445-B7EB-51A75CAC62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102992-7918-3B41-AAD3-5046A42C239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36042F-B059-F846-AF51-666EB7051C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51573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13" Type="http://schemas.openxmlformats.org/officeDocument/2006/relationships/image" Target="../media/image12.JPEG"/><Relationship Id="rId18" Type="http://schemas.openxmlformats.org/officeDocument/2006/relationships/image" Target="../media/image17.tiff"/><Relationship Id="rId3" Type="http://schemas.openxmlformats.org/officeDocument/2006/relationships/image" Target="../media/image2.tiff"/><Relationship Id="rId7" Type="http://schemas.openxmlformats.org/officeDocument/2006/relationships/image" Target="../media/image6.tiff"/><Relationship Id="rId12" Type="http://schemas.openxmlformats.org/officeDocument/2006/relationships/image" Target="../media/image11.JPEG"/><Relationship Id="rId17" Type="http://schemas.openxmlformats.org/officeDocument/2006/relationships/image" Target="../media/image16.tiff"/><Relationship Id="rId2" Type="http://schemas.openxmlformats.org/officeDocument/2006/relationships/image" Target="../media/image1.tiff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11" Type="http://schemas.openxmlformats.org/officeDocument/2006/relationships/image" Target="../media/image10.JPEG"/><Relationship Id="rId5" Type="http://schemas.openxmlformats.org/officeDocument/2006/relationships/image" Target="../media/image4.tiff"/><Relationship Id="rId15" Type="http://schemas.openxmlformats.org/officeDocument/2006/relationships/image" Target="../media/image14.tiff"/><Relationship Id="rId10" Type="http://schemas.openxmlformats.org/officeDocument/2006/relationships/image" Target="../media/image9.JPEG"/><Relationship Id="rId4" Type="http://schemas.openxmlformats.org/officeDocument/2006/relationships/image" Target="../media/image3.tiff"/><Relationship Id="rId9" Type="http://schemas.openxmlformats.org/officeDocument/2006/relationships/image" Target="../media/image8.tiff"/><Relationship Id="rId14" Type="http://schemas.openxmlformats.org/officeDocument/2006/relationships/image" Target="../media/image1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13" Type="http://schemas.openxmlformats.org/officeDocument/2006/relationships/image" Target="../media/image30.png"/><Relationship Id="rId18" Type="http://schemas.openxmlformats.org/officeDocument/2006/relationships/image" Target="../media/image35.svg"/><Relationship Id="rId3" Type="http://schemas.openxmlformats.org/officeDocument/2006/relationships/image" Target="../media/image20.png"/><Relationship Id="rId21" Type="http://schemas.openxmlformats.org/officeDocument/2006/relationships/image" Target="../media/image38.png"/><Relationship Id="rId7" Type="http://schemas.openxmlformats.org/officeDocument/2006/relationships/image" Target="../media/image24.png"/><Relationship Id="rId12" Type="http://schemas.openxmlformats.org/officeDocument/2006/relationships/image" Target="../media/image29.svg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33.svg"/><Relationship Id="rId20" Type="http://schemas.openxmlformats.org/officeDocument/2006/relationships/image" Target="../media/image37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28.png"/><Relationship Id="rId24" Type="http://schemas.openxmlformats.org/officeDocument/2006/relationships/image" Target="../media/image41.svg"/><Relationship Id="rId5" Type="http://schemas.openxmlformats.org/officeDocument/2006/relationships/image" Target="../media/image22.png"/><Relationship Id="rId15" Type="http://schemas.openxmlformats.org/officeDocument/2006/relationships/image" Target="../media/image32.png"/><Relationship Id="rId23" Type="http://schemas.openxmlformats.org/officeDocument/2006/relationships/image" Target="../media/image40.png"/><Relationship Id="rId10" Type="http://schemas.openxmlformats.org/officeDocument/2006/relationships/image" Target="../media/image27.svg"/><Relationship Id="rId19" Type="http://schemas.openxmlformats.org/officeDocument/2006/relationships/image" Target="../media/image36.png"/><Relationship Id="rId4" Type="http://schemas.openxmlformats.org/officeDocument/2006/relationships/image" Target="../media/image21.svg"/><Relationship Id="rId9" Type="http://schemas.openxmlformats.org/officeDocument/2006/relationships/image" Target="../media/image26.png"/><Relationship Id="rId14" Type="http://schemas.openxmlformats.org/officeDocument/2006/relationships/image" Target="../media/image31.svg"/><Relationship Id="rId22" Type="http://schemas.openxmlformats.org/officeDocument/2006/relationships/image" Target="../media/image3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3" Type="http://schemas.openxmlformats.org/officeDocument/2006/relationships/image" Target="../media/image20.png"/><Relationship Id="rId21" Type="http://schemas.openxmlformats.org/officeDocument/2006/relationships/image" Target="../media/image51.svg"/><Relationship Id="rId7" Type="http://schemas.openxmlformats.org/officeDocument/2006/relationships/image" Target="../media/image26.png"/><Relationship Id="rId12" Type="http://schemas.openxmlformats.org/officeDocument/2006/relationships/image" Target="../media/image35.svg"/><Relationship Id="rId17" Type="http://schemas.openxmlformats.org/officeDocument/2006/relationships/image" Target="../media/image47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png"/><Relationship Id="rId20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sv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5" Type="http://schemas.openxmlformats.org/officeDocument/2006/relationships/image" Target="../media/image45.svg"/><Relationship Id="rId10" Type="http://schemas.openxmlformats.org/officeDocument/2006/relationships/image" Target="../media/image29.svg"/><Relationship Id="rId19" Type="http://schemas.openxmlformats.org/officeDocument/2006/relationships/image" Target="../media/image49.svg"/><Relationship Id="rId4" Type="http://schemas.openxmlformats.org/officeDocument/2006/relationships/image" Target="../media/image21.svg"/><Relationship Id="rId9" Type="http://schemas.openxmlformats.org/officeDocument/2006/relationships/image" Target="../media/image28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C17A968-E5E3-C34D-8560-D06A32537FED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1638157" y="1993280"/>
            <a:ext cx="822960" cy="6400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E088D5C-8363-704F-ADAE-27E559D3A745}"/>
              </a:ext>
            </a:extLst>
          </p:cNvPr>
          <p:cNvPicPr preferRelativeResize="0"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396353" y="1876816"/>
            <a:ext cx="822960" cy="6400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F28BE12-B48A-AA44-8948-E8087CF81AB0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1486688" y="2480163"/>
            <a:ext cx="822960" cy="6400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29F71A-9391-064A-BACF-A21657AF3A9F}"/>
              </a:ext>
            </a:extLst>
          </p:cNvPr>
          <p:cNvPicPr preferRelativeResize="0"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2217472" y="2580210"/>
            <a:ext cx="822960" cy="64008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DCE5A2B-66AB-E141-B8B9-928E7FFC32CB}"/>
              </a:ext>
            </a:extLst>
          </p:cNvPr>
          <p:cNvPicPr preferRelativeResize="0"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2016264" y="3503457"/>
            <a:ext cx="822960" cy="6400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999250-0125-2044-845C-031043909E8C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tretch>
            <a:fillRect/>
          </a:stretch>
        </p:blipFill>
        <p:spPr>
          <a:xfrm>
            <a:off x="2515777" y="3660406"/>
            <a:ext cx="822960" cy="64008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571747F-CE01-EF47-BF91-E3791F7A8C74}"/>
              </a:ext>
            </a:extLst>
          </p:cNvPr>
          <p:cNvPicPr preferRelativeResize="0"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1953126" y="4164124"/>
            <a:ext cx="822960" cy="64008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AE64D97-05E2-0348-A5D1-AE684227D6FC}"/>
              </a:ext>
            </a:extLst>
          </p:cNvPr>
          <p:cNvPicPr preferRelativeResize="0"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2824891" y="4059701"/>
            <a:ext cx="822960" cy="64008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747B90-16F7-E44A-A972-1FC1D1AF2B9F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745357" y="2452197"/>
            <a:ext cx="822960" cy="6400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3C5447-5FA8-FC42-AC7A-EF1AA505A1DE}"/>
              </a:ext>
            </a:extLst>
          </p:cNvPr>
          <p:cNvPicPr preferRelativeResize="0">
            <a:picLocks/>
          </p:cNvPicPr>
          <p:nvPr/>
        </p:nvPicPr>
        <p:blipFill>
          <a:blip r:embed="rId11"/>
          <a:stretch>
            <a:fillRect/>
          </a:stretch>
        </p:blipFill>
        <p:spPr>
          <a:xfrm>
            <a:off x="4428190" y="2559730"/>
            <a:ext cx="822960" cy="64008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904D150-603B-4444-A5A3-2564D9E5153C}"/>
              </a:ext>
            </a:extLst>
          </p:cNvPr>
          <p:cNvPicPr preferRelativeResize="0">
            <a:picLocks/>
          </p:cNvPicPr>
          <p:nvPr/>
        </p:nvPicPr>
        <p:blipFill>
          <a:blip r:embed="rId12"/>
          <a:stretch>
            <a:fillRect/>
          </a:stretch>
        </p:blipFill>
        <p:spPr>
          <a:xfrm>
            <a:off x="4288063" y="3052511"/>
            <a:ext cx="822960" cy="64008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9104E35-061C-2048-A651-9C8852A14E25}"/>
              </a:ext>
            </a:extLst>
          </p:cNvPr>
          <p:cNvPicPr preferRelativeResize="0">
            <a:picLocks/>
          </p:cNvPicPr>
          <p:nvPr/>
        </p:nvPicPr>
        <p:blipFill>
          <a:blip r:embed="rId13"/>
          <a:stretch>
            <a:fillRect/>
          </a:stretch>
        </p:blipFill>
        <p:spPr>
          <a:xfrm>
            <a:off x="3876583" y="3347108"/>
            <a:ext cx="822960" cy="640080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86E22FC5-64EA-6B41-8DF2-48AF102C211F}"/>
              </a:ext>
            </a:extLst>
          </p:cNvPr>
          <p:cNvSpPr/>
          <p:nvPr/>
        </p:nvSpPr>
        <p:spPr>
          <a:xfrm>
            <a:off x="715929" y="1547491"/>
            <a:ext cx="4876800" cy="3522134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BACF4C8-3BC2-0E49-8042-B6508B5EAB8A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455660" y="1374646"/>
            <a:ext cx="822960" cy="64008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D22D708-2339-BF48-9526-0028078617C6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7775236" y="2406354"/>
            <a:ext cx="822960" cy="64008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944C15B9-FC8B-1F48-96EA-DB3E1192A137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582561" y="1113870"/>
            <a:ext cx="822960" cy="640080"/>
          </a:xfrm>
          <a:prstGeom prst="rect">
            <a:avLst/>
          </a:prstGeom>
        </p:spPr>
      </p:pic>
      <p:sp>
        <p:nvSpPr>
          <p:cNvPr id="32" name="Oval 31">
            <a:extLst>
              <a:ext uri="{FF2B5EF4-FFF2-40B4-BE49-F238E27FC236}">
                <a16:creationId xmlns:a16="http://schemas.microsoft.com/office/drawing/2014/main" id="{85CE2D51-DE47-254C-9946-F01A438CF195}"/>
              </a:ext>
            </a:extLst>
          </p:cNvPr>
          <p:cNvSpPr/>
          <p:nvPr/>
        </p:nvSpPr>
        <p:spPr>
          <a:xfrm>
            <a:off x="6655432" y="856488"/>
            <a:ext cx="4129249" cy="2336800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Freeform 34">
            <a:extLst>
              <a:ext uri="{FF2B5EF4-FFF2-40B4-BE49-F238E27FC236}">
                <a16:creationId xmlns:a16="http://schemas.microsoft.com/office/drawing/2014/main" id="{FA8FD2BE-A259-EB49-A2B0-DC843856F9AA}"/>
              </a:ext>
            </a:extLst>
          </p:cNvPr>
          <p:cNvSpPr/>
          <p:nvPr/>
        </p:nvSpPr>
        <p:spPr>
          <a:xfrm>
            <a:off x="8734209" y="885374"/>
            <a:ext cx="457200" cy="1236133"/>
          </a:xfrm>
          <a:custGeom>
            <a:avLst/>
            <a:gdLst>
              <a:gd name="connsiteX0" fmla="*/ 457200 w 457200"/>
              <a:gd name="connsiteY0" fmla="*/ 0 h 1236133"/>
              <a:gd name="connsiteX1" fmla="*/ 152400 w 457200"/>
              <a:gd name="connsiteY1" fmla="*/ 508000 h 1236133"/>
              <a:gd name="connsiteX2" fmla="*/ 186267 w 457200"/>
              <a:gd name="connsiteY2" fmla="*/ 965200 h 1236133"/>
              <a:gd name="connsiteX3" fmla="*/ 0 w 457200"/>
              <a:gd name="connsiteY3" fmla="*/ 1236133 h 1236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" h="1236133">
                <a:moveTo>
                  <a:pt x="457200" y="0"/>
                </a:moveTo>
                <a:cubicBezTo>
                  <a:pt x="327377" y="173566"/>
                  <a:pt x="197555" y="347133"/>
                  <a:pt x="152400" y="508000"/>
                </a:cubicBezTo>
                <a:cubicBezTo>
                  <a:pt x="107245" y="668867"/>
                  <a:pt x="211667" y="843845"/>
                  <a:pt x="186267" y="965200"/>
                </a:cubicBezTo>
                <a:cubicBezTo>
                  <a:pt x="160867" y="1086555"/>
                  <a:pt x="80433" y="1161344"/>
                  <a:pt x="0" y="1236133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 37">
            <a:extLst>
              <a:ext uri="{FF2B5EF4-FFF2-40B4-BE49-F238E27FC236}">
                <a16:creationId xmlns:a16="http://schemas.microsoft.com/office/drawing/2014/main" id="{890D87EB-47B5-904E-864C-7D4C490E1651}"/>
              </a:ext>
            </a:extLst>
          </p:cNvPr>
          <p:cNvSpPr/>
          <p:nvPr/>
        </p:nvSpPr>
        <p:spPr>
          <a:xfrm>
            <a:off x="6842656" y="2038252"/>
            <a:ext cx="1894541" cy="474715"/>
          </a:xfrm>
          <a:custGeom>
            <a:avLst/>
            <a:gdLst>
              <a:gd name="connsiteX0" fmla="*/ 1894541 w 1894541"/>
              <a:gd name="connsiteY0" fmla="*/ 68315 h 474715"/>
              <a:gd name="connsiteX1" fmla="*/ 1326777 w 1894541"/>
              <a:gd name="connsiteY1" fmla="*/ 14527 h 474715"/>
              <a:gd name="connsiteX2" fmla="*/ 788894 w 1894541"/>
              <a:gd name="connsiteY2" fmla="*/ 301397 h 474715"/>
              <a:gd name="connsiteX3" fmla="*/ 245035 w 1894541"/>
              <a:gd name="connsiteY3" fmla="*/ 295421 h 474715"/>
              <a:gd name="connsiteX4" fmla="*/ 0 w 1894541"/>
              <a:gd name="connsiteY4" fmla="*/ 474715 h 4747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94541" h="474715">
                <a:moveTo>
                  <a:pt x="1894541" y="68315"/>
                </a:moveTo>
                <a:cubicBezTo>
                  <a:pt x="1702796" y="21997"/>
                  <a:pt x="1511051" y="-24320"/>
                  <a:pt x="1326777" y="14527"/>
                </a:cubicBezTo>
                <a:cubicBezTo>
                  <a:pt x="1142502" y="53374"/>
                  <a:pt x="969184" y="254581"/>
                  <a:pt x="788894" y="301397"/>
                </a:cubicBezTo>
                <a:cubicBezTo>
                  <a:pt x="608604" y="348213"/>
                  <a:pt x="376517" y="266535"/>
                  <a:pt x="245035" y="295421"/>
                </a:cubicBezTo>
                <a:cubicBezTo>
                  <a:pt x="113553" y="324307"/>
                  <a:pt x="28886" y="457782"/>
                  <a:pt x="0" y="474715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7F929FDA-0B33-EA4A-9513-83F408F57BCB}"/>
              </a:ext>
            </a:extLst>
          </p:cNvPr>
          <p:cNvSpPr/>
          <p:nvPr/>
        </p:nvSpPr>
        <p:spPr>
          <a:xfrm>
            <a:off x="8731221" y="2112543"/>
            <a:ext cx="1177364" cy="854636"/>
          </a:xfrm>
          <a:custGeom>
            <a:avLst/>
            <a:gdLst>
              <a:gd name="connsiteX0" fmla="*/ 0 w 1177364"/>
              <a:gd name="connsiteY0" fmla="*/ 0 h 854636"/>
              <a:gd name="connsiteX1" fmla="*/ 352612 w 1177364"/>
              <a:gd name="connsiteY1" fmla="*/ 292847 h 854636"/>
              <a:gd name="connsiteX2" fmla="*/ 567764 w 1177364"/>
              <a:gd name="connsiteY2" fmla="*/ 663388 h 854636"/>
              <a:gd name="connsiteX3" fmla="*/ 1069788 w 1177364"/>
              <a:gd name="connsiteY3" fmla="*/ 800847 h 854636"/>
              <a:gd name="connsiteX4" fmla="*/ 1177364 w 1177364"/>
              <a:gd name="connsiteY4" fmla="*/ 854636 h 854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77364" h="854636">
                <a:moveTo>
                  <a:pt x="0" y="0"/>
                </a:moveTo>
                <a:cubicBezTo>
                  <a:pt x="128992" y="91141"/>
                  <a:pt x="257985" y="182282"/>
                  <a:pt x="352612" y="292847"/>
                </a:cubicBezTo>
                <a:cubicBezTo>
                  <a:pt x="447239" y="403412"/>
                  <a:pt x="448235" y="578721"/>
                  <a:pt x="567764" y="663388"/>
                </a:cubicBezTo>
                <a:cubicBezTo>
                  <a:pt x="687293" y="748055"/>
                  <a:pt x="968188" y="768972"/>
                  <a:pt x="1069788" y="800847"/>
                </a:cubicBezTo>
                <a:cubicBezTo>
                  <a:pt x="1171388" y="832722"/>
                  <a:pt x="1174376" y="843679"/>
                  <a:pt x="1177364" y="854636"/>
                </a:cubicBezTo>
              </a:path>
            </a:pathLst>
          </a:cu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043BA909-724E-FC49-95CA-471048B0DB27}"/>
              </a:ext>
            </a:extLst>
          </p:cNvPr>
          <p:cNvCxnSpPr>
            <a:cxnSpLocks/>
          </p:cNvCxnSpPr>
          <p:nvPr/>
        </p:nvCxnSpPr>
        <p:spPr>
          <a:xfrm>
            <a:off x="5974364" y="3404534"/>
            <a:ext cx="5344800" cy="0"/>
          </a:xfrm>
          <a:prstGeom prst="line">
            <a:avLst/>
          </a:prstGeom>
          <a:ln w="50800" cmpd="sng">
            <a:solidFill>
              <a:schemeClr val="tx1">
                <a:lumMod val="65000"/>
                <a:lumOff val="3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>
            <a:extLst>
              <a:ext uri="{FF2B5EF4-FFF2-40B4-BE49-F238E27FC236}">
                <a16:creationId xmlns:a16="http://schemas.microsoft.com/office/drawing/2014/main" id="{5D5E51DB-9685-1340-AAAD-990AC5B769A4}"/>
              </a:ext>
            </a:extLst>
          </p:cNvPr>
          <p:cNvPicPr preferRelativeResize="0">
            <a:picLocks/>
          </p:cNvPicPr>
          <p:nvPr/>
        </p:nvPicPr>
        <p:blipFill>
          <a:blip r:embed="rId14"/>
          <a:stretch>
            <a:fillRect/>
          </a:stretch>
        </p:blipFill>
        <p:spPr>
          <a:xfrm>
            <a:off x="9525144" y="3810283"/>
            <a:ext cx="822960" cy="640080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CCA39F74-C7FE-E64E-A699-E6E40BDD027B}"/>
              </a:ext>
            </a:extLst>
          </p:cNvPr>
          <p:cNvPicPr preferRelativeResize="0"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8194585" y="5487975"/>
            <a:ext cx="822960" cy="64008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0872A66C-B621-7B45-9B64-9E64547A2454}"/>
              </a:ext>
            </a:extLst>
          </p:cNvPr>
          <p:cNvPicPr preferRelativeResize="0">
            <a:picLocks/>
          </p:cNvPicPr>
          <p:nvPr/>
        </p:nvPicPr>
        <p:blipFill>
          <a:blip r:embed="rId16"/>
          <a:stretch>
            <a:fillRect/>
          </a:stretch>
        </p:blipFill>
        <p:spPr>
          <a:xfrm>
            <a:off x="7856913" y="3766139"/>
            <a:ext cx="822960" cy="64008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96839B2-066D-8B44-AF9F-847FB809E1D9}"/>
              </a:ext>
            </a:extLst>
          </p:cNvPr>
          <p:cNvPicPr preferRelativeResize="0">
            <a:picLocks/>
          </p:cNvPicPr>
          <p:nvPr/>
        </p:nvPicPr>
        <p:blipFill>
          <a:blip r:embed="rId17"/>
          <a:stretch>
            <a:fillRect/>
          </a:stretch>
        </p:blipFill>
        <p:spPr>
          <a:xfrm>
            <a:off x="9541008" y="4922156"/>
            <a:ext cx="822960" cy="64008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B442CFDF-770B-F348-B3E7-DF59B6982EA2}"/>
              </a:ext>
            </a:extLst>
          </p:cNvPr>
          <p:cNvPicPr preferRelativeResize="0">
            <a:picLocks/>
          </p:cNvPicPr>
          <p:nvPr/>
        </p:nvPicPr>
        <p:blipFill>
          <a:blip r:embed="rId18"/>
          <a:stretch>
            <a:fillRect/>
          </a:stretch>
        </p:blipFill>
        <p:spPr>
          <a:xfrm>
            <a:off x="6885227" y="4706270"/>
            <a:ext cx="822960" cy="640080"/>
          </a:xfrm>
          <a:prstGeom prst="rect">
            <a:avLst/>
          </a:prstGeom>
        </p:spPr>
      </p:pic>
      <p:sp>
        <p:nvSpPr>
          <p:cNvPr id="47" name="Oval 46">
            <a:extLst>
              <a:ext uri="{FF2B5EF4-FFF2-40B4-BE49-F238E27FC236}">
                <a16:creationId xmlns:a16="http://schemas.microsoft.com/office/drawing/2014/main" id="{528A61A6-DF47-6C44-BCEA-EC13A5F0F387}"/>
              </a:ext>
            </a:extLst>
          </p:cNvPr>
          <p:cNvSpPr/>
          <p:nvPr/>
        </p:nvSpPr>
        <p:spPr>
          <a:xfrm>
            <a:off x="7423763" y="3567604"/>
            <a:ext cx="1575694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0A0E6F43-B48C-FE4F-90A2-D513FC641DCF}"/>
              </a:ext>
            </a:extLst>
          </p:cNvPr>
          <p:cNvSpPr/>
          <p:nvPr/>
        </p:nvSpPr>
        <p:spPr>
          <a:xfrm>
            <a:off x="7946138" y="5272000"/>
            <a:ext cx="1346423" cy="1072031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4482F511-E5C5-5043-BFA1-364BA80ECDBD}"/>
              </a:ext>
            </a:extLst>
          </p:cNvPr>
          <p:cNvSpPr/>
          <p:nvPr/>
        </p:nvSpPr>
        <p:spPr>
          <a:xfrm>
            <a:off x="9310255" y="3663251"/>
            <a:ext cx="1190643" cy="934145"/>
          </a:xfrm>
          <a:prstGeom prst="ellipse">
            <a:avLst/>
          </a:prstGeom>
          <a:noFill/>
          <a:ln w="317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0811C64-6B13-6047-864F-948C6363FDB3}"/>
              </a:ext>
            </a:extLst>
          </p:cNvPr>
          <p:cNvSpPr txBox="1"/>
          <p:nvPr/>
        </p:nvSpPr>
        <p:spPr>
          <a:xfrm>
            <a:off x="1836882" y="5213751"/>
            <a:ext cx="24639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Training Set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082A0C0-AB75-C34B-88F6-C758A16CCABD}"/>
              </a:ext>
            </a:extLst>
          </p:cNvPr>
          <p:cNvSpPr txBox="1"/>
          <p:nvPr/>
        </p:nvSpPr>
        <p:spPr>
          <a:xfrm>
            <a:off x="6972675" y="281072"/>
            <a:ext cx="44678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Closed-set recognition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96C6F45-9225-0749-B908-3F20A79376A3}"/>
              </a:ext>
            </a:extLst>
          </p:cNvPr>
          <p:cNvSpPr txBox="1"/>
          <p:nvPr/>
        </p:nvSpPr>
        <p:spPr>
          <a:xfrm>
            <a:off x="6972675" y="6236840"/>
            <a:ext cx="40318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set recognition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D1702462-5849-D542-B72F-6C069B0A9016}"/>
              </a:ext>
            </a:extLst>
          </p:cNvPr>
          <p:cNvSpPr/>
          <p:nvPr/>
        </p:nvSpPr>
        <p:spPr>
          <a:xfrm>
            <a:off x="8865513" y="4456658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3D75D838-C45A-814E-9CD6-49631A1E5AED}"/>
              </a:ext>
            </a:extLst>
          </p:cNvPr>
          <p:cNvSpPr/>
          <p:nvPr/>
        </p:nvSpPr>
        <p:spPr>
          <a:xfrm>
            <a:off x="10811696" y="3816867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54C745D3-1659-1149-A51A-6A326007F197}"/>
              </a:ext>
            </a:extLst>
          </p:cNvPr>
          <p:cNvSpPr/>
          <p:nvPr/>
        </p:nvSpPr>
        <p:spPr>
          <a:xfrm>
            <a:off x="6943625" y="3896843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CD429027-268E-364E-9059-FF421CE87AFC}"/>
              </a:ext>
            </a:extLst>
          </p:cNvPr>
          <p:cNvSpPr/>
          <p:nvPr/>
        </p:nvSpPr>
        <p:spPr>
          <a:xfrm>
            <a:off x="8477988" y="4564645"/>
            <a:ext cx="269144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n-US" sz="5400" b="1" cap="none" spc="0" dirty="0">
                <a:ln/>
                <a:solidFill>
                  <a:schemeClr val="accent2">
                    <a:lumMod val="75000"/>
                  </a:schemeClr>
                </a:solidFill>
                <a:effectLst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933786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</p:cNvCxnSpPr>
          <p:nvPr/>
        </p:nvCxnSpPr>
        <p:spPr>
          <a:xfrm flipV="1">
            <a:off x="7923072" y="1948940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661571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772408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7883247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73638" y="1962779"/>
            <a:ext cx="387933" cy="138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7B013230-E84D-704E-A0C4-989C73455FDC}"/>
              </a:ext>
            </a:extLst>
          </p:cNvPr>
          <p:cNvCxnSpPr/>
          <p:nvPr/>
        </p:nvCxnSpPr>
        <p:spPr>
          <a:xfrm>
            <a:off x="6061371" y="197662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D1073A2-05CB-CE4D-9D21-2BA30CB9E1B5}"/>
              </a:ext>
            </a:extLst>
          </p:cNvPr>
          <p:cNvCxnSpPr/>
          <p:nvPr/>
        </p:nvCxnSpPr>
        <p:spPr>
          <a:xfrm>
            <a:off x="5091552" y="1976624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347861" y="1767239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267212" y="1520517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61671DB-1DC2-6540-9EE1-77F48035F4D7}"/>
              </a:ext>
            </a:extLst>
          </p:cNvPr>
          <p:cNvCxnSpPr/>
          <p:nvPr/>
        </p:nvCxnSpPr>
        <p:spPr>
          <a:xfrm>
            <a:off x="4024748" y="1976619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3169240" y="1027561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2902530" y="1976618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E4C2A3EE-6A37-8045-9648-93C6CF7E0B67}"/>
              </a:ext>
            </a:extLst>
          </p:cNvPr>
          <p:cNvPicPr preferRelativeResize="0"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2138466" y="1747242"/>
            <a:ext cx="822960" cy="640080"/>
          </a:xfrm>
          <a:prstGeom prst="rect">
            <a:avLst/>
          </a:prstGeom>
        </p:spPr>
      </p:pic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  <a:stCxn id="10" idx="0"/>
          </p:cNvCxnSpPr>
          <p:nvPr/>
        </p:nvCxnSpPr>
        <p:spPr>
          <a:xfrm rot="5400000" flipH="1" flipV="1">
            <a:off x="6650753" y="756421"/>
            <a:ext cx="182950" cy="183868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  <a:stCxn id="9" idx="0"/>
          </p:cNvCxnSpPr>
          <p:nvPr/>
        </p:nvCxnSpPr>
        <p:spPr>
          <a:xfrm rot="5400000" flipH="1" flipV="1">
            <a:off x="6114331" y="-26722"/>
            <a:ext cx="326273" cy="2768206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02326" y="105474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02326" y="1443052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02326" y="183101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311005" y="1065940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0116" y="2988175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59843" y="3178422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421842" y="1948940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318142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296367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338054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79741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2408142" y="72306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2637886" y="663936"/>
            <a:ext cx="57839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the combination of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2077140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845" y="1569860"/>
            <a:ext cx="123396" cy="17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578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be 4">
            <a:extLst>
              <a:ext uri="{FF2B5EF4-FFF2-40B4-BE49-F238E27FC236}">
                <a16:creationId xmlns:a16="http://schemas.microsoft.com/office/drawing/2014/main" id="{27BAAB77-D219-C949-B9FA-4031D939963D}"/>
              </a:ext>
            </a:extLst>
          </p:cNvPr>
          <p:cNvSpPr/>
          <p:nvPr/>
        </p:nvSpPr>
        <p:spPr>
          <a:xfrm>
            <a:off x="4470820" y="1076876"/>
            <a:ext cx="955963" cy="2050472"/>
          </a:xfrm>
          <a:prstGeom prst="cube">
            <a:avLst>
              <a:gd name="adj" fmla="val 829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933EEC96-1B11-934F-B5B5-DB1B6CDDC32D}"/>
              </a:ext>
            </a:extLst>
          </p:cNvPr>
          <p:cNvCxnSpPr>
            <a:cxnSpLocks/>
            <a:endCxn id="48" idx="1"/>
          </p:cNvCxnSpPr>
          <p:nvPr/>
        </p:nvCxnSpPr>
        <p:spPr>
          <a:xfrm>
            <a:off x="8041603" y="1962780"/>
            <a:ext cx="387933" cy="59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C3EA4B7-CDB8-7042-8BE9-206B4807497D}"/>
              </a:ext>
            </a:extLst>
          </p:cNvPr>
          <p:cNvSpPr/>
          <p:nvPr/>
        </p:nvSpPr>
        <p:spPr>
          <a:xfrm>
            <a:off x="7780102" y="1076876"/>
            <a:ext cx="110837" cy="1771806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EB1C192-F2DF-F049-AF0B-84CEA5A4B0AF}"/>
              </a:ext>
            </a:extLst>
          </p:cNvPr>
          <p:cNvSpPr/>
          <p:nvPr/>
        </p:nvSpPr>
        <p:spPr>
          <a:xfrm>
            <a:off x="7890939" y="1076876"/>
            <a:ext cx="110837" cy="1771806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0F1EA0A-9441-9145-A7FD-4D435B6956E7}"/>
              </a:ext>
            </a:extLst>
          </p:cNvPr>
          <p:cNvSpPr/>
          <p:nvPr/>
        </p:nvSpPr>
        <p:spPr>
          <a:xfrm>
            <a:off x="8001778" y="1076876"/>
            <a:ext cx="110837" cy="1771806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EAF24C2-9B7F-8849-A8D0-A4312858A809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7256705" y="1962779"/>
            <a:ext cx="523397" cy="13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Cube 8">
            <a:extLst>
              <a:ext uri="{FF2B5EF4-FFF2-40B4-BE49-F238E27FC236}">
                <a16:creationId xmlns:a16="http://schemas.microsoft.com/office/drawing/2014/main" id="{2ABD94B1-3F87-AF47-8D42-EC5353DC29F4}"/>
              </a:ext>
            </a:extLst>
          </p:cNvPr>
          <p:cNvSpPr/>
          <p:nvPr/>
        </p:nvSpPr>
        <p:spPr>
          <a:xfrm>
            <a:off x="4894386" y="1551186"/>
            <a:ext cx="914397" cy="1076845"/>
          </a:xfrm>
          <a:prstGeom prst="cube">
            <a:avLst>
              <a:gd name="adj" fmla="val 36954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1687792-7F11-6942-8026-6B13D3DC066E}"/>
              </a:ext>
            </a:extLst>
          </p:cNvPr>
          <p:cNvCxnSpPr/>
          <p:nvPr/>
        </p:nvCxnSpPr>
        <p:spPr>
          <a:xfrm>
            <a:off x="4240915" y="2089006"/>
            <a:ext cx="25630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>
            <a:extLst>
              <a:ext uri="{FF2B5EF4-FFF2-40B4-BE49-F238E27FC236}">
                <a16:creationId xmlns:a16="http://schemas.microsoft.com/office/drawing/2014/main" id="{6E031909-4E1B-0144-8DC4-804F833AF436}"/>
              </a:ext>
            </a:extLst>
          </p:cNvPr>
          <p:cNvCxnSpPr>
            <a:cxnSpLocks/>
          </p:cNvCxnSpPr>
          <p:nvPr/>
        </p:nvCxnSpPr>
        <p:spPr>
          <a:xfrm flipV="1">
            <a:off x="6409797" y="1595489"/>
            <a:ext cx="1346214" cy="199071"/>
          </a:xfrm>
          <a:prstGeom prst="bentConnector3">
            <a:avLst>
              <a:gd name="adj1" fmla="val -314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Elbow Connector 38">
            <a:extLst>
              <a:ext uri="{FF2B5EF4-FFF2-40B4-BE49-F238E27FC236}">
                <a16:creationId xmlns:a16="http://schemas.microsoft.com/office/drawing/2014/main" id="{A2F0EC4B-1DE8-DD44-BD76-BBEE79D559A6}"/>
              </a:ext>
            </a:extLst>
          </p:cNvPr>
          <p:cNvCxnSpPr>
            <a:cxnSpLocks/>
          </p:cNvCxnSpPr>
          <p:nvPr/>
        </p:nvCxnSpPr>
        <p:spPr>
          <a:xfrm flipV="1">
            <a:off x="5799550" y="1196623"/>
            <a:ext cx="1996144" cy="362108"/>
          </a:xfrm>
          <a:prstGeom prst="bentConnector3">
            <a:avLst>
              <a:gd name="adj1" fmla="val -5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7D62434B-DA00-8A44-A640-10F9CDDF7564}"/>
              </a:ext>
            </a:extLst>
          </p:cNvPr>
          <p:cNvSpPr/>
          <p:nvPr/>
        </p:nvSpPr>
        <p:spPr>
          <a:xfrm>
            <a:off x="7386991" y="1071678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6" name="Rounded Rectangle 45">
            <a:extLst>
              <a:ext uri="{FF2B5EF4-FFF2-40B4-BE49-F238E27FC236}">
                <a16:creationId xmlns:a16="http://schemas.microsoft.com/office/drawing/2014/main" id="{9DBD071B-4568-7148-900C-5878E2C27890}"/>
              </a:ext>
            </a:extLst>
          </p:cNvPr>
          <p:cNvSpPr/>
          <p:nvPr/>
        </p:nvSpPr>
        <p:spPr>
          <a:xfrm>
            <a:off x="7386991" y="1459985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7" name="Rounded Rectangle 46">
            <a:extLst>
              <a:ext uri="{FF2B5EF4-FFF2-40B4-BE49-F238E27FC236}">
                <a16:creationId xmlns:a16="http://schemas.microsoft.com/office/drawing/2014/main" id="{5654A260-4E9D-DE4C-8C2D-29C94FE08191}"/>
              </a:ext>
            </a:extLst>
          </p:cNvPr>
          <p:cNvSpPr/>
          <p:nvPr/>
        </p:nvSpPr>
        <p:spPr>
          <a:xfrm>
            <a:off x="7386991" y="1847943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0E79015-506A-C94D-98F7-37275DA2E96E}"/>
              </a:ext>
            </a:extLst>
          </p:cNvPr>
          <p:cNvSpPr/>
          <p:nvPr/>
        </p:nvSpPr>
        <p:spPr>
          <a:xfrm>
            <a:off x="8429536" y="1082873"/>
            <a:ext cx="110837" cy="1771806"/>
          </a:xfrm>
          <a:prstGeom prst="rect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CADB0BFB-63DE-244B-828F-B80ED4F3A960}"/>
              </a:ext>
            </a:extLst>
          </p:cNvPr>
          <p:cNvSpPr txBox="1"/>
          <p:nvPr/>
        </p:nvSpPr>
        <p:spPr>
          <a:xfrm>
            <a:off x="7759868" y="2885640"/>
            <a:ext cx="8651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Average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C5581F-1C8A-9D4C-B07B-B53A1D32E82B}"/>
              </a:ext>
            </a:extLst>
          </p:cNvPr>
          <p:cNvSpPr/>
          <p:nvPr/>
        </p:nvSpPr>
        <p:spPr>
          <a:xfrm>
            <a:off x="7669595" y="3075887"/>
            <a:ext cx="1056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operation</a:t>
            </a:r>
          </a:p>
        </p:txBody>
      </p: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0BE64C76-E4A8-B648-BA3C-1A05F53FE37C}"/>
              </a:ext>
            </a:extLst>
          </p:cNvPr>
          <p:cNvCxnSpPr>
            <a:cxnSpLocks/>
          </p:cNvCxnSpPr>
          <p:nvPr/>
        </p:nvCxnSpPr>
        <p:spPr>
          <a:xfrm flipV="1">
            <a:off x="8540373" y="1965873"/>
            <a:ext cx="206084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D67965C3-B15B-634A-8776-DEE0A0D08CFE}"/>
              </a:ext>
            </a:extLst>
          </p:cNvPr>
          <p:cNvSpPr txBox="1"/>
          <p:nvPr/>
        </p:nvSpPr>
        <p:spPr>
          <a:xfrm>
            <a:off x="4240915" y="3074741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Stage_1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63BAB1E-36C4-DD4E-B353-B7748731CC9F}"/>
              </a:ext>
            </a:extLst>
          </p:cNvPr>
          <p:cNvSpPr txBox="1"/>
          <p:nvPr/>
        </p:nvSpPr>
        <p:spPr>
          <a:xfrm>
            <a:off x="4894386" y="2685585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Stage_2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AE362D-5B6A-7A4D-8AB1-366C4D0613E9}"/>
              </a:ext>
            </a:extLst>
          </p:cNvPr>
          <p:cNvSpPr txBox="1"/>
          <p:nvPr/>
        </p:nvSpPr>
        <p:spPr>
          <a:xfrm>
            <a:off x="5627095" y="2298528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F266ECA4-BBE4-F248-8998-73F9F76A0C9E}"/>
              </a:ext>
            </a:extLst>
          </p:cNvPr>
          <p:cNvSpPr txBox="1"/>
          <p:nvPr/>
        </p:nvSpPr>
        <p:spPr>
          <a:xfrm>
            <a:off x="6338361" y="2026340"/>
            <a:ext cx="928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Stage_4</a:t>
            </a:r>
          </a:p>
        </p:txBody>
      </p:sp>
      <p:sp>
        <p:nvSpPr>
          <p:cNvPr id="58" name="Rounded Rectangle 57">
            <a:extLst>
              <a:ext uri="{FF2B5EF4-FFF2-40B4-BE49-F238E27FC236}">
                <a16:creationId xmlns:a16="http://schemas.microsoft.com/office/drawing/2014/main" id="{DBF2063E-DDBF-AD4F-8270-49FC73C99043}"/>
              </a:ext>
            </a:extLst>
          </p:cNvPr>
          <p:cNvSpPr/>
          <p:nvPr/>
        </p:nvSpPr>
        <p:spPr>
          <a:xfrm>
            <a:off x="3858414" y="704540"/>
            <a:ext cx="239496" cy="241666"/>
          </a:xfrm>
          <a:prstGeom prst="roundRect">
            <a:avLst/>
          </a:prstGeom>
          <a:solidFill>
            <a:srgbClr val="F4E8C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2">
                    <a:lumMod val="1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FB94F3-2AB2-0145-8141-B632A83FB527}"/>
              </a:ext>
            </a:extLst>
          </p:cNvPr>
          <p:cNvSpPr txBox="1"/>
          <p:nvPr/>
        </p:nvSpPr>
        <p:spPr>
          <a:xfrm>
            <a:off x="4088158" y="645413"/>
            <a:ext cx="45368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is global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average pooling + </a:t>
            </a:r>
            <a:r>
              <a:rPr lang="en-US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+ 1x1 convolution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44C20C4-CD94-2E41-B8D6-B0E3014623AC}"/>
              </a:ext>
            </a:extLst>
          </p:cNvPr>
          <p:cNvSpPr txBox="1"/>
          <p:nvPr/>
        </p:nvSpPr>
        <p:spPr>
          <a:xfrm>
            <a:off x="3568936" y="3074741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</a:t>
            </a:r>
          </a:p>
        </p:txBody>
      </p:sp>
      <p:pic>
        <p:nvPicPr>
          <p:cNvPr id="64" name="Picture 63">
            <a:extLst>
              <a:ext uri="{FF2B5EF4-FFF2-40B4-BE49-F238E27FC236}">
                <a16:creationId xmlns:a16="http://schemas.microsoft.com/office/drawing/2014/main" id="{C3353A39-5108-4B49-9A1E-53998B78BE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9376" y="1756123"/>
            <a:ext cx="123396" cy="177382"/>
          </a:xfrm>
          <a:prstGeom prst="rect">
            <a:avLst/>
          </a:prstGeom>
        </p:spPr>
      </p:pic>
      <p:sp>
        <p:nvSpPr>
          <p:cNvPr id="2" name="Parallelogram 1">
            <a:extLst>
              <a:ext uri="{FF2B5EF4-FFF2-40B4-BE49-F238E27FC236}">
                <a16:creationId xmlns:a16="http://schemas.microsoft.com/office/drawing/2014/main" id="{2E19C407-BD37-FC4A-976A-D95F67210695}"/>
              </a:ext>
            </a:extLst>
          </p:cNvPr>
          <p:cNvSpPr/>
          <p:nvPr/>
        </p:nvSpPr>
        <p:spPr>
          <a:xfrm rot="8506235" flipH="1" flipV="1">
            <a:off x="3449857" y="1880447"/>
            <a:ext cx="1103881" cy="664889"/>
          </a:xfrm>
          <a:prstGeom prst="parallelogram">
            <a:avLst>
              <a:gd name="adj" fmla="val 80323"/>
            </a:avLst>
          </a:prstGeom>
          <a:blipFill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BFA09E87-DFAF-124A-8DAB-687A03156C5C}"/>
              </a:ext>
            </a:extLst>
          </p:cNvPr>
          <p:cNvSpPr/>
          <p:nvPr/>
        </p:nvSpPr>
        <p:spPr>
          <a:xfrm>
            <a:off x="5597240" y="1800781"/>
            <a:ext cx="817418" cy="396398"/>
          </a:xfrm>
          <a:prstGeom prst="cube">
            <a:avLst>
              <a:gd name="adj" fmla="val 33459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DF756042-92E9-4C48-82DB-79992A7208CB}"/>
              </a:ext>
            </a:extLst>
          </p:cNvPr>
          <p:cNvSpPr/>
          <p:nvPr/>
        </p:nvSpPr>
        <p:spPr>
          <a:xfrm>
            <a:off x="6317677" y="1858082"/>
            <a:ext cx="955961" cy="242423"/>
          </a:xfrm>
          <a:prstGeom prst="cube">
            <a:avLst>
              <a:gd name="adj" fmla="val 33459"/>
            </a:avLst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0610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16">
            <a:extLst>
              <a:ext uri="{FF2B5EF4-FFF2-40B4-BE49-F238E27FC236}">
                <a16:creationId xmlns:a16="http://schemas.microsoft.com/office/drawing/2014/main" id="{7C51EC50-1116-8346-B3BC-D13961B6DB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950622" y="1446328"/>
            <a:ext cx="106171" cy="88476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CAA6A7B6-6D4F-9440-A443-48A04A2EAC26}"/>
              </a:ext>
            </a:extLst>
          </p:cNvPr>
          <p:cNvSpPr/>
          <p:nvPr/>
        </p:nvSpPr>
        <p:spPr>
          <a:xfrm>
            <a:off x="4802845" y="1379499"/>
            <a:ext cx="116033" cy="11083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599ADCA-6C3E-1748-BAF5-0E2F3CB351D6}"/>
              </a:ext>
            </a:extLst>
          </p:cNvPr>
          <p:cNvCxnSpPr>
            <a:cxnSpLocks/>
          </p:cNvCxnSpPr>
          <p:nvPr/>
        </p:nvCxnSpPr>
        <p:spPr>
          <a:xfrm>
            <a:off x="3224463" y="3140242"/>
            <a:ext cx="23800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3" name="Graphic 22">
            <a:extLst>
              <a:ext uri="{FF2B5EF4-FFF2-40B4-BE49-F238E27FC236}">
                <a16:creationId xmlns:a16="http://schemas.microsoft.com/office/drawing/2014/main" id="{6CE3AA3F-120E-3144-B0FE-47C95E4C55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11434" y="3099983"/>
            <a:ext cx="119526" cy="79684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EE2CE8A2-8EA8-1941-8450-D1D91E909233}"/>
              </a:ext>
            </a:extLst>
          </p:cNvPr>
          <p:cNvCxnSpPr>
            <a:cxnSpLocks/>
            <a:endCxn id="18" idx="3"/>
          </p:cNvCxnSpPr>
          <p:nvPr/>
        </p:nvCxnSpPr>
        <p:spPr>
          <a:xfrm flipV="1">
            <a:off x="3231564" y="1474103"/>
            <a:ext cx="1588274" cy="1676380"/>
          </a:xfrm>
          <a:prstGeom prst="line">
            <a:avLst/>
          </a:prstGeom>
          <a:ln w="22225">
            <a:solidFill>
              <a:srgbClr val="0B2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AA9670-57AA-5D45-9613-054FFFD5D4EB}"/>
              </a:ext>
            </a:extLst>
          </p:cNvPr>
          <p:cNvCxnSpPr>
            <a:cxnSpLocks/>
          </p:cNvCxnSpPr>
          <p:nvPr/>
        </p:nvCxnSpPr>
        <p:spPr>
          <a:xfrm>
            <a:off x="3236495" y="3140242"/>
            <a:ext cx="1608573" cy="0"/>
          </a:xfrm>
          <a:prstGeom prst="line">
            <a:avLst/>
          </a:prstGeom>
          <a:ln w="22225">
            <a:solidFill>
              <a:srgbClr val="0B24F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7EA43F34-ED85-0141-A87C-84EC757F082B}"/>
              </a:ext>
            </a:extLst>
          </p:cNvPr>
          <p:cNvCxnSpPr>
            <a:cxnSpLocks/>
          </p:cNvCxnSpPr>
          <p:nvPr/>
        </p:nvCxnSpPr>
        <p:spPr>
          <a:xfrm flipH="1">
            <a:off x="4842633" y="1486488"/>
            <a:ext cx="7367" cy="1663995"/>
          </a:xfrm>
          <a:prstGeom prst="line">
            <a:avLst/>
          </a:prstGeom>
          <a:ln>
            <a:solidFill>
              <a:schemeClr val="accent1">
                <a:lumMod val="75000"/>
                <a:alpha val="78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Oval 61">
            <a:extLst>
              <a:ext uri="{FF2B5EF4-FFF2-40B4-BE49-F238E27FC236}">
                <a16:creationId xmlns:a16="http://schemas.microsoft.com/office/drawing/2014/main" id="{3BE8E69E-813B-904C-B750-9A2823056B05}"/>
              </a:ext>
            </a:extLst>
          </p:cNvPr>
          <p:cNvSpPr/>
          <p:nvPr/>
        </p:nvSpPr>
        <p:spPr>
          <a:xfrm>
            <a:off x="5195157" y="1681961"/>
            <a:ext cx="116033" cy="110836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0D2B070-3C26-564A-BDF2-3D7A48A6F28B}"/>
              </a:ext>
            </a:extLst>
          </p:cNvPr>
          <p:cNvCxnSpPr>
            <a:cxnSpLocks/>
            <a:endCxn id="62" idx="3"/>
          </p:cNvCxnSpPr>
          <p:nvPr/>
        </p:nvCxnSpPr>
        <p:spPr>
          <a:xfrm flipV="1">
            <a:off x="3231564" y="1776565"/>
            <a:ext cx="1980586" cy="1363678"/>
          </a:xfrm>
          <a:prstGeom prst="line">
            <a:avLst/>
          </a:prstGeom>
          <a:ln w="22225">
            <a:solidFill>
              <a:srgbClr val="FB8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" name="Graphic 70">
            <a:extLst>
              <a:ext uri="{FF2B5EF4-FFF2-40B4-BE49-F238E27FC236}">
                <a16:creationId xmlns:a16="http://schemas.microsoft.com/office/drawing/2014/main" id="{2C4CDB82-1B66-1749-93C1-8956138AF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11190" y="1681513"/>
            <a:ext cx="144618" cy="153125"/>
          </a:xfrm>
          <a:prstGeom prst="rect">
            <a:avLst/>
          </a:prstGeom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E675E70F-C3C1-CE4D-AD2F-ECC2D97FF08F}"/>
              </a:ext>
            </a:extLst>
          </p:cNvPr>
          <p:cNvCxnSpPr>
            <a:cxnSpLocks/>
          </p:cNvCxnSpPr>
          <p:nvPr/>
        </p:nvCxnSpPr>
        <p:spPr>
          <a:xfrm flipV="1">
            <a:off x="3231564" y="2722069"/>
            <a:ext cx="2372951" cy="41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Graphic 76">
            <a:extLst>
              <a:ext uri="{FF2B5EF4-FFF2-40B4-BE49-F238E27FC236}">
                <a16:creationId xmlns:a16="http://schemas.microsoft.com/office/drawing/2014/main" id="{1533A3A2-8271-CC49-AA4B-26389CD51C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 rot="18763328">
            <a:off x="3953886" y="2091464"/>
            <a:ext cx="220116" cy="122855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296B39DB-ACB2-884D-9C91-4B48E8DA653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039794" y="3161307"/>
            <a:ext cx="100266" cy="93999"/>
          </a:xfrm>
          <a:prstGeom prst="rect">
            <a:avLst/>
          </a:prstGeom>
        </p:spPr>
      </p:pic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0B6D7A90-C636-094E-B907-1EC7C98CF6B8}"/>
              </a:ext>
            </a:extLst>
          </p:cNvPr>
          <p:cNvCxnSpPr>
            <a:cxnSpLocks/>
            <a:stCxn id="62" idx="4"/>
          </p:cNvCxnSpPr>
          <p:nvPr/>
        </p:nvCxnSpPr>
        <p:spPr>
          <a:xfrm>
            <a:off x="5253174" y="1792797"/>
            <a:ext cx="153949" cy="968059"/>
          </a:xfrm>
          <a:prstGeom prst="line">
            <a:avLst/>
          </a:prstGeom>
          <a:ln>
            <a:solidFill>
              <a:srgbClr val="FB8B25">
                <a:alpha val="78000"/>
              </a:srgb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0CF24B9D-1831-AE4E-921B-106886710A96}"/>
              </a:ext>
            </a:extLst>
          </p:cNvPr>
          <p:cNvCxnSpPr>
            <a:cxnSpLocks/>
          </p:cNvCxnSpPr>
          <p:nvPr/>
        </p:nvCxnSpPr>
        <p:spPr>
          <a:xfrm flipV="1">
            <a:off x="3236495" y="2751314"/>
            <a:ext cx="2180728" cy="388929"/>
          </a:xfrm>
          <a:prstGeom prst="line">
            <a:avLst/>
          </a:prstGeom>
          <a:ln w="22225">
            <a:solidFill>
              <a:srgbClr val="FB8B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Graphic 92">
            <a:extLst>
              <a:ext uri="{FF2B5EF4-FFF2-40B4-BE49-F238E27FC236}">
                <a16:creationId xmlns:a16="http://schemas.microsoft.com/office/drawing/2014/main" id="{66D348F7-3E58-B740-92B8-A4E341A5332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20422845">
            <a:off x="4683151" y="2862624"/>
            <a:ext cx="139327" cy="145660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818EFEE1-6AA7-AA46-BFBC-704D3D43BB5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628904">
            <a:off x="4301883" y="2178833"/>
            <a:ext cx="224907" cy="117139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59CC3824-E2C4-E242-A3EE-4ABF98F91FE2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952904">
            <a:off x="3417484" y="2887945"/>
            <a:ext cx="518563" cy="135533"/>
          </a:xfrm>
          <a:prstGeom prst="rect">
            <a:avLst/>
          </a:prstGeom>
        </p:spPr>
      </p:pic>
      <p:sp>
        <p:nvSpPr>
          <p:cNvPr id="27" name="Arc 26">
            <a:extLst>
              <a:ext uri="{FF2B5EF4-FFF2-40B4-BE49-F238E27FC236}">
                <a16:creationId xmlns:a16="http://schemas.microsoft.com/office/drawing/2014/main" id="{2739F7C1-EDA4-7B40-8DE3-D55583CEF7F2}"/>
              </a:ext>
            </a:extLst>
          </p:cNvPr>
          <p:cNvSpPr/>
          <p:nvPr/>
        </p:nvSpPr>
        <p:spPr>
          <a:xfrm rot="21306989">
            <a:off x="3317746" y="3001156"/>
            <a:ext cx="140916" cy="281406"/>
          </a:xfrm>
          <a:prstGeom prst="arc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7" name="Graphic 96">
            <a:extLst>
              <a:ext uri="{FF2B5EF4-FFF2-40B4-BE49-F238E27FC236}">
                <a16:creationId xmlns:a16="http://schemas.microsoft.com/office/drawing/2014/main" id="{5A3E83DF-6EA0-564C-A20E-25A769D0D512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 rot="20967757">
            <a:off x="5601658" y="2641816"/>
            <a:ext cx="139077" cy="117681"/>
          </a:xfrm>
          <a:prstGeom prst="rect">
            <a:avLst/>
          </a:prstGeom>
        </p:spPr>
      </p:pic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66A50E5F-DBA8-DC4F-BAC3-74972543F259}"/>
              </a:ext>
            </a:extLst>
          </p:cNvPr>
          <p:cNvCxnSpPr>
            <a:cxnSpLocks/>
          </p:cNvCxnSpPr>
          <p:nvPr/>
        </p:nvCxnSpPr>
        <p:spPr>
          <a:xfrm flipV="1">
            <a:off x="4842633" y="2751314"/>
            <a:ext cx="574590" cy="38892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5" name="Graphic 114">
            <a:extLst>
              <a:ext uri="{FF2B5EF4-FFF2-40B4-BE49-F238E27FC236}">
                <a16:creationId xmlns:a16="http://schemas.microsoft.com/office/drawing/2014/main" id="{42F9BF04-B27C-B84D-B90B-D773EFBF417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 rot="20751898">
            <a:off x="3952045" y="2696503"/>
            <a:ext cx="549487" cy="134568"/>
          </a:xfrm>
          <a:prstGeom prst="rect">
            <a:avLst/>
          </a:prstGeom>
        </p:spPr>
      </p:pic>
      <p:sp>
        <p:nvSpPr>
          <p:cNvPr id="116" name="Arc 115">
            <a:extLst>
              <a:ext uri="{FF2B5EF4-FFF2-40B4-BE49-F238E27FC236}">
                <a16:creationId xmlns:a16="http://schemas.microsoft.com/office/drawing/2014/main" id="{C16B1742-2D72-0B43-9CF4-2D3615BC2C90}"/>
              </a:ext>
            </a:extLst>
          </p:cNvPr>
          <p:cNvSpPr/>
          <p:nvPr/>
        </p:nvSpPr>
        <p:spPr>
          <a:xfrm rot="21306989">
            <a:off x="3821287" y="2728826"/>
            <a:ext cx="140916" cy="281406"/>
          </a:xfrm>
          <a:prstGeom prst="arc">
            <a:avLst>
              <a:gd name="adj1" fmla="val 16200000"/>
              <a:gd name="adj2" fmla="val 4775198"/>
            </a:avLst>
          </a:prstGeom>
          <a:ln>
            <a:solidFill>
              <a:srgbClr val="FD8C25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8" name="Graphic 117">
            <a:extLst>
              <a:ext uri="{FF2B5EF4-FFF2-40B4-BE49-F238E27FC236}">
                <a16:creationId xmlns:a16="http://schemas.microsoft.com/office/drawing/2014/main" id="{6935B084-5C11-E049-A436-A5E02B8D3807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5136530" y="2914188"/>
            <a:ext cx="188373" cy="207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8024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86D292-17BD-5B42-B089-C0A5CCE4B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4054" y="467894"/>
            <a:ext cx="6661225" cy="57881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323709-2E98-A24C-93B9-62BA71E5680B}"/>
              </a:ext>
            </a:extLst>
          </p:cNvPr>
          <p:cNvSpPr/>
          <p:nvPr/>
        </p:nvSpPr>
        <p:spPr>
          <a:xfrm>
            <a:off x="3072606" y="467894"/>
            <a:ext cx="1097280" cy="45351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1ED02CC-A16D-3846-8051-654C156CFC61}"/>
              </a:ext>
            </a:extLst>
          </p:cNvPr>
          <p:cNvSpPr txBox="1"/>
          <p:nvPr/>
        </p:nvSpPr>
        <p:spPr>
          <a:xfrm>
            <a:off x="3783875" y="4429178"/>
            <a:ext cx="5091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8530F18-AEF0-6340-AED9-989AF85CAD8A}"/>
              </a:ext>
            </a:extLst>
          </p:cNvPr>
          <p:cNvSpPr txBox="1"/>
          <p:nvPr/>
        </p:nvSpPr>
        <p:spPr>
          <a:xfrm>
            <a:off x="3666310" y="3887130"/>
            <a:ext cx="748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ECE072-E9C8-F04B-B818-D670E0B47B6E}"/>
              </a:ext>
            </a:extLst>
          </p:cNvPr>
          <p:cNvSpPr txBox="1"/>
          <p:nvPr/>
        </p:nvSpPr>
        <p:spPr>
          <a:xfrm>
            <a:off x="3757751" y="3368912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809A36B-29AE-3A43-A0BE-F84C5C17A79E}"/>
              </a:ext>
            </a:extLst>
          </p:cNvPr>
          <p:cNvSpPr txBox="1"/>
          <p:nvPr/>
        </p:nvSpPr>
        <p:spPr>
          <a:xfrm>
            <a:off x="3640392" y="282397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3B54D1F-310B-7046-8591-E9C0CA8FE8DD}"/>
              </a:ext>
            </a:extLst>
          </p:cNvPr>
          <p:cNvSpPr txBox="1"/>
          <p:nvPr/>
        </p:nvSpPr>
        <p:spPr>
          <a:xfrm>
            <a:off x="3640063" y="2273051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78B03B-F316-CB4C-B770-8BA468074BBB}"/>
              </a:ext>
            </a:extLst>
          </p:cNvPr>
          <p:cNvSpPr txBox="1"/>
          <p:nvPr/>
        </p:nvSpPr>
        <p:spPr>
          <a:xfrm>
            <a:off x="3780098" y="1730989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F144FE-D698-A642-9C70-7E9CF3181143}"/>
              </a:ext>
            </a:extLst>
          </p:cNvPr>
          <p:cNvSpPr txBox="1"/>
          <p:nvPr/>
        </p:nvSpPr>
        <p:spPr>
          <a:xfrm>
            <a:off x="3731625" y="120199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A2470F5-7C9F-884D-A030-62BD99CE8A13}"/>
              </a:ext>
            </a:extLst>
          </p:cNvPr>
          <p:cNvSpPr txBox="1"/>
          <p:nvPr/>
        </p:nvSpPr>
        <p:spPr>
          <a:xfrm>
            <a:off x="3744687" y="666205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040FB11-BFDE-0B42-880B-609264649C76}"/>
              </a:ext>
            </a:extLst>
          </p:cNvPr>
          <p:cNvSpPr txBox="1"/>
          <p:nvPr/>
        </p:nvSpPr>
        <p:spPr>
          <a:xfrm>
            <a:off x="1553438" y="1382381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8C5CE971-E34C-0249-B7DC-B61CD44745B0}"/>
              </a:ext>
            </a:extLst>
          </p:cNvPr>
          <p:cNvSpPr/>
          <p:nvPr/>
        </p:nvSpPr>
        <p:spPr>
          <a:xfrm>
            <a:off x="4244567" y="4949013"/>
            <a:ext cx="4464663" cy="1634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2D2F278-D1AD-0C4C-911F-F17201D52820}"/>
              </a:ext>
            </a:extLst>
          </p:cNvPr>
          <p:cNvSpPr txBox="1"/>
          <p:nvPr/>
        </p:nvSpPr>
        <p:spPr>
          <a:xfrm>
            <a:off x="4260398" y="4846320"/>
            <a:ext cx="5277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ship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9D468F2-AE7D-2340-9195-F00C3E6ED110}"/>
              </a:ext>
            </a:extLst>
          </p:cNvPr>
          <p:cNvSpPr txBox="1"/>
          <p:nvPr/>
        </p:nvSpPr>
        <p:spPr>
          <a:xfrm>
            <a:off x="4814233" y="4846320"/>
            <a:ext cx="5389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auto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D886CED-1EF2-3D47-9F67-407E364DF20E}"/>
              </a:ext>
            </a:extLst>
          </p:cNvPr>
          <p:cNvSpPr txBox="1"/>
          <p:nvPr/>
        </p:nvSpPr>
        <p:spPr>
          <a:xfrm>
            <a:off x="5358567" y="4846320"/>
            <a:ext cx="49244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3CE934C-DC15-844C-9A24-538614C53D4E}"/>
              </a:ext>
            </a:extLst>
          </p:cNvPr>
          <p:cNvSpPr txBox="1"/>
          <p:nvPr/>
        </p:nvSpPr>
        <p:spPr>
          <a:xfrm>
            <a:off x="5846532" y="4846320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plane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ECAFE89-7BA7-0E4C-A56C-E2572BBDC5AE}"/>
              </a:ext>
            </a:extLst>
          </p:cNvPr>
          <p:cNvSpPr txBox="1"/>
          <p:nvPr/>
        </p:nvSpPr>
        <p:spPr>
          <a:xfrm>
            <a:off x="6395976" y="4843519"/>
            <a:ext cx="6303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horse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B950978-7D25-BB49-B461-681C1A757324}"/>
              </a:ext>
            </a:extLst>
          </p:cNvPr>
          <p:cNvSpPr txBox="1"/>
          <p:nvPr/>
        </p:nvSpPr>
        <p:spPr>
          <a:xfrm>
            <a:off x="6966342" y="4843519"/>
            <a:ext cx="5164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bird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946FF45-1935-EB40-A4F9-48EE830AD3A2}"/>
              </a:ext>
            </a:extLst>
          </p:cNvPr>
          <p:cNvSpPr txBox="1"/>
          <p:nvPr/>
        </p:nvSpPr>
        <p:spPr>
          <a:xfrm>
            <a:off x="7481170" y="4843519"/>
            <a:ext cx="7482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truck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8ACB589-6032-4D47-B6C1-35F5B36D67FC}"/>
              </a:ext>
            </a:extLst>
          </p:cNvPr>
          <p:cNvSpPr txBox="1"/>
          <p:nvPr/>
        </p:nvSpPr>
        <p:spPr>
          <a:xfrm>
            <a:off x="8059178" y="4846320"/>
            <a:ext cx="6008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</a:t>
            </a:r>
          </a:p>
        </p:txBody>
      </p:sp>
    </p:spTree>
    <p:extLst>
      <p:ext uri="{BB962C8B-B14F-4D97-AF65-F5344CB8AC3E}">
        <p14:creationId xmlns:p14="http://schemas.microsoft.com/office/powerpoint/2010/main" val="42008919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be 2">
            <a:extLst>
              <a:ext uri="{FF2B5EF4-FFF2-40B4-BE49-F238E27FC236}">
                <a16:creationId xmlns:a16="http://schemas.microsoft.com/office/drawing/2014/main" id="{948BEADD-4E05-0C4B-8674-1B8DF3E8E876}"/>
              </a:ext>
            </a:extLst>
          </p:cNvPr>
          <p:cNvSpPr/>
          <p:nvPr/>
        </p:nvSpPr>
        <p:spPr>
          <a:xfrm>
            <a:off x="2378072" y="1271756"/>
            <a:ext cx="832263" cy="2391753"/>
          </a:xfrm>
          <a:prstGeom prst="cube">
            <a:avLst>
              <a:gd name="adj" fmla="val 90680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62591D34-AD9D-2A4B-A541-702DAF88512E}"/>
              </a:ext>
            </a:extLst>
          </p:cNvPr>
          <p:cNvSpPr/>
          <p:nvPr/>
        </p:nvSpPr>
        <p:spPr>
          <a:xfrm>
            <a:off x="2640963" y="1556385"/>
            <a:ext cx="791124" cy="1848196"/>
          </a:xfrm>
          <a:prstGeom prst="cube">
            <a:avLst>
              <a:gd name="adj" fmla="val 87469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06967182-0BEC-D24A-B4E8-32AA5C1DCACD}"/>
              </a:ext>
            </a:extLst>
          </p:cNvPr>
          <p:cNvSpPr/>
          <p:nvPr/>
        </p:nvSpPr>
        <p:spPr>
          <a:xfrm>
            <a:off x="2946447" y="1840449"/>
            <a:ext cx="596227" cy="1301683"/>
          </a:xfrm>
          <a:prstGeom prst="cube">
            <a:avLst>
              <a:gd name="adj" fmla="val 88079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0AE3582A-26F6-5144-AB38-C1995410DB24}"/>
              </a:ext>
            </a:extLst>
          </p:cNvPr>
          <p:cNvSpPr/>
          <p:nvPr/>
        </p:nvSpPr>
        <p:spPr>
          <a:xfrm>
            <a:off x="3256911" y="1953223"/>
            <a:ext cx="404419" cy="951653"/>
          </a:xfrm>
          <a:prstGeom prst="cube">
            <a:avLst>
              <a:gd name="adj" fmla="val 84399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060905-41C7-CD4B-A68F-23248E48B4A8}"/>
              </a:ext>
            </a:extLst>
          </p:cNvPr>
          <p:cNvSpPr/>
          <p:nvPr/>
        </p:nvSpPr>
        <p:spPr>
          <a:xfrm>
            <a:off x="4437077" y="1778248"/>
            <a:ext cx="172446" cy="145095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127AB4D8-F7A4-E94B-A417-C473FF99A1BE}"/>
              </a:ext>
            </a:extLst>
          </p:cNvPr>
          <p:cNvGrpSpPr/>
          <p:nvPr/>
        </p:nvGrpSpPr>
        <p:grpSpPr>
          <a:xfrm>
            <a:off x="5185589" y="1649751"/>
            <a:ext cx="1505873" cy="1384894"/>
            <a:chOff x="4357646" y="1658098"/>
            <a:chExt cx="2080835" cy="1862325"/>
          </a:xfrm>
        </p:grpSpPr>
        <p:pic>
          <p:nvPicPr>
            <p:cNvPr id="63" name="Graphic 62">
              <a:extLst>
                <a:ext uri="{FF2B5EF4-FFF2-40B4-BE49-F238E27FC236}">
                  <a16:creationId xmlns:a16="http://schemas.microsoft.com/office/drawing/2014/main" id="{FE7FE132-CAAC-714B-82E7-A36B16809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6083805" y="1658098"/>
              <a:ext cx="106171" cy="88476"/>
            </a:xfrm>
            <a:prstGeom prst="rect">
              <a:avLst/>
            </a:prstGeom>
          </p:spPr>
        </p:pic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EE66EED4-3601-1F4D-968E-9C038D073FDB}"/>
                </a:ext>
              </a:extLst>
            </p:cNvPr>
            <p:cNvSpPr/>
            <p:nvPr/>
          </p:nvSpPr>
          <p:spPr>
            <a:xfrm>
              <a:off x="5967772" y="1668338"/>
              <a:ext cx="116033" cy="110836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01EC4123-9220-1A44-9F5D-806B0073B5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57646" y="3352011"/>
              <a:ext cx="1997261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B421471C-095E-CB40-AD5C-4DB70E69D8A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271334" y="3171138"/>
              <a:ext cx="167147" cy="111431"/>
            </a:xfrm>
            <a:prstGeom prst="rect">
              <a:avLst/>
            </a:prstGeom>
          </p:spPr>
        </p:pic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B781F9CA-38AE-7C48-8FD4-458F7AFFCAFC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 flipV="1">
              <a:off x="4364747" y="1762942"/>
              <a:ext cx="1620018" cy="158906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5DAFB999-94E1-8144-8105-A8A3B857823D}"/>
                </a:ext>
              </a:extLst>
            </p:cNvPr>
            <p:cNvCxnSpPr>
              <a:cxnSpLocks/>
            </p:cNvCxnSpPr>
            <p:nvPr/>
          </p:nvCxnSpPr>
          <p:spPr>
            <a:xfrm>
              <a:off x="4369678" y="3352012"/>
              <a:ext cx="1651180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F2AE0A02-2BDD-8F42-A948-4EE73B7B77A3}"/>
                </a:ext>
              </a:extLst>
            </p:cNvPr>
            <p:cNvCxnSpPr>
              <a:cxnSpLocks/>
              <a:stCxn id="64" idx="4"/>
            </p:cNvCxnSpPr>
            <p:nvPr/>
          </p:nvCxnSpPr>
          <p:spPr>
            <a:xfrm flipH="1">
              <a:off x="6020858" y="1779174"/>
              <a:ext cx="4931" cy="1572837"/>
            </a:xfrm>
            <a:prstGeom prst="line">
              <a:avLst/>
            </a:prstGeom>
            <a:ln>
              <a:solidFill>
                <a:schemeClr val="accent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9" name="Graphic 78">
              <a:extLst>
                <a:ext uri="{FF2B5EF4-FFF2-40B4-BE49-F238E27FC236}">
                  <a16:creationId xmlns:a16="http://schemas.microsoft.com/office/drawing/2014/main" id="{D7F59259-76B8-224F-94E6-65E046413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935696" y="2454969"/>
              <a:ext cx="220116" cy="122855"/>
            </a:xfrm>
            <a:prstGeom prst="rect">
              <a:avLst/>
            </a:prstGeom>
          </p:spPr>
        </p:pic>
        <p:pic>
          <p:nvPicPr>
            <p:cNvPr id="80" name="Graphic 79">
              <a:extLst>
                <a:ext uri="{FF2B5EF4-FFF2-40B4-BE49-F238E27FC236}">
                  <a16:creationId xmlns:a16="http://schemas.microsoft.com/office/drawing/2014/main" id="{144F47A6-63C9-AF43-94F3-BE6AB7F62F7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171429" y="3390326"/>
              <a:ext cx="138770" cy="130097"/>
            </a:xfrm>
            <a:prstGeom prst="rect">
              <a:avLst/>
            </a:prstGeom>
          </p:spPr>
        </p:pic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AAF5A4-8CF1-2E42-BCE7-1BE9BCDEF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20952904">
              <a:off x="4550667" y="3099715"/>
              <a:ext cx="518563" cy="135533"/>
            </a:xfrm>
            <a:prstGeom prst="rect">
              <a:avLst/>
            </a:prstGeom>
          </p:spPr>
        </p:pic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5719744-4EEA-6144-A037-788706B3CA91}"/>
                </a:ext>
              </a:extLst>
            </p:cNvPr>
            <p:cNvSpPr/>
            <p:nvPr/>
          </p:nvSpPr>
          <p:spPr>
            <a:xfrm rot="21306989">
              <a:off x="4450929" y="3212926"/>
              <a:ext cx="140916" cy="281406"/>
            </a:xfrm>
            <a:prstGeom prst="arc">
              <a:avLst/>
            </a:prstGeom>
            <a:ln>
              <a:solidFill>
                <a:schemeClr val="accent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10E0E830-79F4-3749-A245-C125A3F271DE}"/>
              </a:ext>
            </a:extLst>
          </p:cNvPr>
          <p:cNvCxnSpPr>
            <a:cxnSpLocks/>
          </p:cNvCxnSpPr>
          <p:nvPr/>
        </p:nvCxnSpPr>
        <p:spPr>
          <a:xfrm flipV="1">
            <a:off x="4740537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0C751ED-0DA0-934A-AE1D-6CBB0BB532C7}"/>
              </a:ext>
            </a:extLst>
          </p:cNvPr>
          <p:cNvCxnSpPr>
            <a:cxnSpLocks/>
          </p:cNvCxnSpPr>
          <p:nvPr/>
        </p:nvCxnSpPr>
        <p:spPr>
          <a:xfrm>
            <a:off x="7560666" y="2720364"/>
            <a:ext cx="0" cy="9578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0618FF8-3534-3A4C-8131-81EF5EDA69A4}"/>
              </a:ext>
            </a:extLst>
          </p:cNvPr>
          <p:cNvSpPr/>
          <p:nvPr/>
        </p:nvSpPr>
        <p:spPr>
          <a:xfrm>
            <a:off x="7562776" y="2777010"/>
            <a:ext cx="742164" cy="10058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EAC74666-DD4A-294E-9745-0E312B9BB534}"/>
              </a:ext>
            </a:extLst>
          </p:cNvPr>
          <p:cNvSpPr/>
          <p:nvPr/>
        </p:nvSpPr>
        <p:spPr>
          <a:xfrm>
            <a:off x="7564954" y="2924512"/>
            <a:ext cx="1236940" cy="10058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32B5BDE3-7130-4747-9232-FB5FD703817B}"/>
              </a:ext>
            </a:extLst>
          </p:cNvPr>
          <p:cNvSpPr/>
          <p:nvPr/>
        </p:nvSpPr>
        <p:spPr>
          <a:xfrm>
            <a:off x="7562716" y="3073257"/>
            <a:ext cx="494776" cy="100584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C04E5B01-510D-6643-B7A5-34AAFF4D1B48}"/>
              </a:ext>
            </a:extLst>
          </p:cNvPr>
          <p:cNvSpPr/>
          <p:nvPr/>
        </p:nvSpPr>
        <p:spPr>
          <a:xfrm>
            <a:off x="7562716" y="3564672"/>
            <a:ext cx="247388" cy="100584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Rectangle 103">
            <a:extLst>
              <a:ext uri="{FF2B5EF4-FFF2-40B4-BE49-F238E27FC236}">
                <a16:creationId xmlns:a16="http://schemas.microsoft.com/office/drawing/2014/main" id="{86F9CE46-54B8-D648-A1C5-4E84B01751EB}"/>
              </a:ext>
            </a:extLst>
          </p:cNvPr>
          <p:cNvSpPr/>
          <p:nvPr/>
        </p:nvSpPr>
        <p:spPr>
          <a:xfrm>
            <a:off x="7565014" y="3233095"/>
            <a:ext cx="618470" cy="10058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0696A34-B140-554C-A4C7-E8881AB427D6}"/>
              </a:ext>
            </a:extLst>
          </p:cNvPr>
          <p:cNvGrpSpPr/>
          <p:nvPr/>
        </p:nvGrpSpPr>
        <p:grpSpPr>
          <a:xfrm>
            <a:off x="7514973" y="1016574"/>
            <a:ext cx="1409944" cy="1124037"/>
            <a:chOff x="7850318" y="960441"/>
            <a:chExt cx="1409944" cy="1124037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04C374DE-3770-C643-B9EA-A2BCD1383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50318" y="960441"/>
              <a:ext cx="1409944" cy="1046883"/>
            </a:xfrm>
            <a:prstGeom prst="rect">
              <a:avLst/>
            </a:prstGeom>
          </p:spPr>
        </p:pic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79ABF5C-EBBA-584B-B272-C1DA3BDCC0FF}"/>
                </a:ext>
              </a:extLst>
            </p:cNvPr>
            <p:cNvCxnSpPr>
              <a:cxnSpLocks/>
            </p:cNvCxnSpPr>
            <p:nvPr/>
          </p:nvCxnSpPr>
          <p:spPr>
            <a:xfrm>
              <a:off x="8610947" y="1097606"/>
              <a:ext cx="0" cy="854061"/>
            </a:xfrm>
            <a:prstGeom prst="line">
              <a:avLst/>
            </a:prstGeom>
            <a:ln>
              <a:solidFill>
                <a:schemeClr val="bg2">
                  <a:lumMod val="50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8D33FEA2-DEBD-FB43-B9FD-C779384724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8538935" y="1961029"/>
              <a:ext cx="144024" cy="123449"/>
            </a:xfrm>
            <a:prstGeom prst="rect">
              <a:avLst/>
            </a:prstGeom>
          </p:spPr>
        </p:pic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FDA69A0-505D-C140-9477-111EA31835EE}"/>
              </a:ext>
            </a:extLst>
          </p:cNvPr>
          <p:cNvCxnSpPr>
            <a:cxnSpLocks/>
          </p:cNvCxnSpPr>
          <p:nvPr/>
        </p:nvCxnSpPr>
        <p:spPr>
          <a:xfrm flipV="1">
            <a:off x="6511623" y="1484771"/>
            <a:ext cx="930132" cy="8768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86504510-F280-344B-A435-3282E5E34D23}"/>
              </a:ext>
            </a:extLst>
          </p:cNvPr>
          <p:cNvCxnSpPr>
            <a:cxnSpLocks/>
          </p:cNvCxnSpPr>
          <p:nvPr/>
        </p:nvCxnSpPr>
        <p:spPr>
          <a:xfrm>
            <a:off x="6519541" y="2361624"/>
            <a:ext cx="1010812" cy="9094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6" name="Graphic 105">
            <a:extLst>
              <a:ext uri="{FF2B5EF4-FFF2-40B4-BE49-F238E27FC236}">
                <a16:creationId xmlns:a16="http://schemas.microsoft.com/office/drawing/2014/main" id="{E1D55C03-5F6F-764D-83DC-79925A1288D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8908427">
            <a:off x="6444033" y="1691515"/>
            <a:ext cx="1055942" cy="157515"/>
          </a:xfrm>
          <a:prstGeom prst="rect">
            <a:avLst/>
          </a:prstGeom>
        </p:spPr>
      </p:pic>
      <p:pic>
        <p:nvPicPr>
          <p:cNvPr id="110" name="Graphic 109">
            <a:extLst>
              <a:ext uri="{FF2B5EF4-FFF2-40B4-BE49-F238E27FC236}">
                <a16:creationId xmlns:a16="http://schemas.microsoft.com/office/drawing/2014/main" id="{0F17E258-11FE-5848-9679-51335D8CE3B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 rot="2506416">
            <a:off x="6576068" y="2583481"/>
            <a:ext cx="858167" cy="175535"/>
          </a:xfrm>
          <a:prstGeom prst="rect">
            <a:avLst/>
          </a:prstGeom>
        </p:spPr>
      </p:pic>
      <p:cxnSp>
        <p:nvCxnSpPr>
          <p:cNvPr id="123" name="Straight Arrow Connector 122">
            <a:extLst>
              <a:ext uri="{FF2B5EF4-FFF2-40B4-BE49-F238E27FC236}">
                <a16:creationId xmlns:a16="http://schemas.microsoft.com/office/drawing/2014/main" id="{FAF5043A-95A5-DF42-9AF3-A66443E77B67}"/>
              </a:ext>
            </a:extLst>
          </p:cNvPr>
          <p:cNvCxnSpPr>
            <a:cxnSpLocks/>
          </p:cNvCxnSpPr>
          <p:nvPr/>
        </p:nvCxnSpPr>
        <p:spPr>
          <a:xfrm flipV="1">
            <a:off x="3763389" y="2455470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125CF7C-B18E-C948-AD5A-D5CEE0401645}"/>
              </a:ext>
            </a:extLst>
          </p:cNvPr>
          <p:cNvSpPr txBox="1"/>
          <p:nvPr/>
        </p:nvSpPr>
        <p:spPr>
          <a:xfrm>
            <a:off x="2192289" y="3776283"/>
            <a:ext cx="14879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 Backbone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4D9BA20A-1224-2B4C-9E46-C268805C32C7}"/>
              </a:ext>
            </a:extLst>
          </p:cNvPr>
          <p:cNvSpPr txBox="1"/>
          <p:nvPr/>
        </p:nvSpPr>
        <p:spPr>
          <a:xfrm>
            <a:off x="3830257" y="3599301"/>
            <a:ext cx="13860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Feature Vector</a:t>
            </a:r>
          </a:p>
          <a:p>
            <a:pPr algn="ctr"/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375AB302-0E2A-314E-8471-6902BDBCFC92}"/>
              </a:ext>
            </a:extLst>
          </p:cNvPr>
          <p:cNvSpPr txBox="1"/>
          <p:nvPr/>
        </p:nvSpPr>
        <p:spPr>
          <a:xfrm>
            <a:off x="5411005" y="3776283"/>
            <a:ext cx="10198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p-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9" name="Graphic 138">
            <a:extLst>
              <a:ext uri="{FF2B5EF4-FFF2-40B4-BE49-F238E27FC236}">
                <a16:creationId xmlns:a16="http://schemas.microsoft.com/office/drawing/2014/main" id="{10F854EF-1FD5-F341-BB75-966B2085BE7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4437077" y="3908709"/>
            <a:ext cx="177800" cy="152400"/>
          </a:xfrm>
          <a:prstGeom prst="rect">
            <a:avLst/>
          </a:prstGeom>
        </p:spPr>
      </p:pic>
      <p:sp>
        <p:nvSpPr>
          <p:cNvPr id="141" name="TextBox 140">
            <a:extLst>
              <a:ext uri="{FF2B5EF4-FFF2-40B4-BE49-F238E27FC236}">
                <a16:creationId xmlns:a16="http://schemas.microsoft.com/office/drawing/2014/main" id="{1996C513-8326-DA43-A59A-87064DFED13B}"/>
              </a:ext>
            </a:extLst>
          </p:cNvPr>
          <p:cNvSpPr txBox="1"/>
          <p:nvPr/>
        </p:nvSpPr>
        <p:spPr>
          <a:xfrm rot="5400000">
            <a:off x="7603964" y="3275571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…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B7F0D99A-E18C-0B4A-BE41-ACBAF7E6DDCF}"/>
              </a:ext>
            </a:extLst>
          </p:cNvPr>
          <p:cNvSpPr txBox="1"/>
          <p:nvPr/>
        </p:nvSpPr>
        <p:spPr>
          <a:xfrm>
            <a:off x="8232738" y="2654948"/>
            <a:ext cx="9161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panda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43D5FB1-8DE5-A04C-8191-6735211A9A0B}"/>
              </a:ext>
            </a:extLst>
          </p:cNvPr>
          <p:cNvSpPr txBox="1"/>
          <p:nvPr/>
        </p:nvSpPr>
        <p:spPr>
          <a:xfrm>
            <a:off x="8720054" y="2818895"/>
            <a:ext cx="6735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raccoon</a:t>
            </a: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32FBB92F-CF58-D540-A4B1-95123A257477}"/>
              </a:ext>
            </a:extLst>
          </p:cNvPr>
          <p:cNvSpPr txBox="1"/>
          <p:nvPr/>
        </p:nvSpPr>
        <p:spPr>
          <a:xfrm>
            <a:off x="7983924" y="2974804"/>
            <a:ext cx="3658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cat</a:t>
            </a: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9F4859DE-BD59-2B44-A8B6-583D4A8E7565}"/>
              </a:ext>
            </a:extLst>
          </p:cNvPr>
          <p:cNvSpPr txBox="1"/>
          <p:nvPr/>
        </p:nvSpPr>
        <p:spPr>
          <a:xfrm>
            <a:off x="7727265" y="3462399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dog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E22A9A21-0CD2-784E-BDFB-56B6AF792114}"/>
              </a:ext>
            </a:extLst>
          </p:cNvPr>
          <p:cNvSpPr txBox="1"/>
          <p:nvPr/>
        </p:nvSpPr>
        <p:spPr>
          <a:xfrm>
            <a:off x="8105591" y="3121917"/>
            <a:ext cx="6559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2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squirrel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E72C8586-587F-B746-AEB8-F187E47A5E5A}"/>
              </a:ext>
            </a:extLst>
          </p:cNvPr>
          <p:cNvSpPr txBox="1"/>
          <p:nvPr/>
        </p:nvSpPr>
        <p:spPr>
          <a:xfrm>
            <a:off x="9353517" y="1408916"/>
            <a:ext cx="17652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Unknown rejection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7D5E6DB5-0213-C249-A54E-6D020C0832A7}"/>
              </a:ext>
            </a:extLst>
          </p:cNvPr>
          <p:cNvSpPr txBox="1"/>
          <p:nvPr/>
        </p:nvSpPr>
        <p:spPr>
          <a:xfrm>
            <a:off x="9336103" y="2907423"/>
            <a:ext cx="17764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Known recognition</a:t>
            </a:r>
          </a:p>
        </p:txBody>
      </p:sp>
      <p:sp>
        <p:nvSpPr>
          <p:cNvPr id="150" name="Down Arrow 149">
            <a:extLst>
              <a:ext uri="{FF2B5EF4-FFF2-40B4-BE49-F238E27FC236}">
                <a16:creationId xmlns:a16="http://schemas.microsoft.com/office/drawing/2014/main" id="{B91F8353-CD64-F344-9625-ADB60ADB5005}"/>
              </a:ext>
            </a:extLst>
          </p:cNvPr>
          <p:cNvSpPr/>
          <p:nvPr/>
        </p:nvSpPr>
        <p:spPr>
          <a:xfrm rot="5400000">
            <a:off x="7670524" y="1625253"/>
            <a:ext cx="126506" cy="273155"/>
          </a:xfrm>
          <a:prstGeom prst="down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Down Arrow 150">
            <a:extLst>
              <a:ext uri="{FF2B5EF4-FFF2-40B4-BE49-F238E27FC236}">
                <a16:creationId xmlns:a16="http://schemas.microsoft.com/office/drawing/2014/main" id="{94D60DE2-7BB7-A24F-A007-F924FD692CBA}"/>
              </a:ext>
            </a:extLst>
          </p:cNvPr>
          <p:cNvSpPr/>
          <p:nvPr/>
        </p:nvSpPr>
        <p:spPr>
          <a:xfrm rot="5400000" flipV="1">
            <a:off x="8568850" y="1634486"/>
            <a:ext cx="124267" cy="282185"/>
          </a:xfrm>
          <a:prstGeom prst="down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2" name="Straight Arrow Connector 151">
            <a:extLst>
              <a:ext uri="{FF2B5EF4-FFF2-40B4-BE49-F238E27FC236}">
                <a16:creationId xmlns:a16="http://schemas.microsoft.com/office/drawing/2014/main" id="{78BD0C18-4E35-D44A-9801-09E8D46B4D9F}"/>
              </a:ext>
            </a:extLst>
          </p:cNvPr>
          <p:cNvCxnSpPr>
            <a:cxnSpLocks/>
          </p:cNvCxnSpPr>
          <p:nvPr/>
        </p:nvCxnSpPr>
        <p:spPr>
          <a:xfrm flipV="1">
            <a:off x="1689887" y="2490656"/>
            <a:ext cx="581452" cy="12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3" name="Parallelogram 152">
            <a:extLst>
              <a:ext uri="{FF2B5EF4-FFF2-40B4-BE49-F238E27FC236}">
                <a16:creationId xmlns:a16="http://schemas.microsoft.com/office/drawing/2014/main" id="{6CE45F3A-3A96-564D-B6A6-71F9334F8902}"/>
              </a:ext>
            </a:extLst>
          </p:cNvPr>
          <p:cNvSpPr/>
          <p:nvPr/>
        </p:nvSpPr>
        <p:spPr>
          <a:xfrm rot="10800000" flipH="1" flipV="1">
            <a:off x="461950" y="1958916"/>
            <a:ext cx="1344631" cy="1341111"/>
          </a:xfrm>
          <a:prstGeom prst="parallelogram">
            <a:avLst>
              <a:gd name="adj" fmla="val 22944"/>
            </a:avLst>
          </a:prstGeom>
          <a:blipFill>
            <a:blip r:embed="rId22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3492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1320</TotalTime>
  <Words>104</Words>
  <Application>Microsoft Macintosh PowerPoint</Application>
  <PresentationFormat>Widescreen</PresentationFormat>
  <Paragraphs>62</Paragraphs>
  <Slides>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Xu Ma</dc:creator>
  <cp:lastModifiedBy>Xu Ma</cp:lastModifiedBy>
  <cp:revision>62</cp:revision>
  <cp:lastPrinted>2020-10-22T17:07:59Z</cp:lastPrinted>
  <dcterms:created xsi:type="dcterms:W3CDTF">2020-10-22T17:07:53Z</dcterms:created>
  <dcterms:modified xsi:type="dcterms:W3CDTF">2021-03-17T07:51:52Z</dcterms:modified>
</cp:coreProperties>
</file>